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9" r:id="rId1"/>
  </p:sldMasterIdLst>
  <p:sldIdLst>
    <p:sldId id="267" r:id="rId2"/>
    <p:sldId id="269" r:id="rId3"/>
    <p:sldId id="259" r:id="rId4"/>
    <p:sldId id="262" r:id="rId5"/>
    <p:sldId id="257" r:id="rId6"/>
    <p:sldId id="268" r:id="rId7"/>
    <p:sldId id="271" r:id="rId8"/>
    <p:sldId id="261" r:id="rId9"/>
    <p:sldId id="265" r:id="rId10"/>
    <p:sldId id="274" r:id="rId11"/>
    <p:sldId id="275" r:id="rId12"/>
    <p:sldId id="273" r:id="rId13"/>
    <p:sldId id="264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779" autoAdjust="0"/>
    <p:restoredTop sz="94434" autoAdjust="0"/>
  </p:normalViewPr>
  <p:slideViewPr>
    <p:cSldViewPr snapToGrid="0">
      <p:cViewPr varScale="1">
        <p:scale>
          <a:sx n="70" d="100"/>
          <a:sy n="70" d="100"/>
        </p:scale>
        <p:origin x="54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8004B-D86C-4D87-A34E-92EF576CC679}" type="datetimeFigureOut">
              <a:rPr lang="ru-RU" smtClean="0"/>
              <a:t>26.04.2019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F1C99A6D-7DFD-4677-9E1A-A83A968557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06492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8004B-D86C-4D87-A34E-92EF576CC679}" type="datetimeFigureOut">
              <a:rPr lang="ru-RU" smtClean="0"/>
              <a:t>26.04.2019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F1C99A6D-7DFD-4677-9E1A-A83A968557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71417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8004B-D86C-4D87-A34E-92EF576CC679}" type="datetimeFigureOut">
              <a:rPr lang="ru-RU" smtClean="0"/>
              <a:t>26.04.2019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F1C99A6D-7DFD-4677-9E1A-A83A968557C0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428711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8004B-D86C-4D87-A34E-92EF576CC679}" type="datetimeFigureOut">
              <a:rPr lang="ru-RU" smtClean="0"/>
              <a:t>26.04.2019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1C99A6D-7DFD-4677-9E1A-A83A968557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38690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8004B-D86C-4D87-A34E-92EF576CC679}" type="datetimeFigureOut">
              <a:rPr lang="ru-RU" smtClean="0"/>
              <a:t>26.04.2019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1C99A6D-7DFD-4677-9E1A-A83A968557C0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139133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8004B-D86C-4D87-A34E-92EF576CC679}" type="datetimeFigureOut">
              <a:rPr lang="ru-RU" smtClean="0"/>
              <a:t>26.04.2019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1C99A6D-7DFD-4677-9E1A-A83A968557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003004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8004B-D86C-4D87-A34E-92EF576CC679}" type="datetimeFigureOut">
              <a:rPr lang="ru-RU" smtClean="0"/>
              <a:t>26.04.2019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99A6D-7DFD-4677-9E1A-A83A968557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751626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8004B-D86C-4D87-A34E-92EF576CC679}" type="datetimeFigureOut">
              <a:rPr lang="ru-RU" smtClean="0"/>
              <a:t>26.04.2019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99A6D-7DFD-4677-9E1A-A83A968557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12620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8004B-D86C-4D87-A34E-92EF576CC679}" type="datetimeFigureOut">
              <a:rPr lang="ru-RU" smtClean="0"/>
              <a:t>26.04.2019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99A6D-7DFD-4677-9E1A-A83A968557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75338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8004B-D86C-4D87-A34E-92EF576CC679}" type="datetimeFigureOut">
              <a:rPr lang="ru-RU" smtClean="0"/>
              <a:t>26.04.2019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F1C99A6D-7DFD-4677-9E1A-A83A968557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90892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8004B-D86C-4D87-A34E-92EF576CC679}" type="datetimeFigureOut">
              <a:rPr lang="ru-RU" smtClean="0"/>
              <a:t>26.04.2019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F1C99A6D-7DFD-4677-9E1A-A83A968557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05499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8004B-D86C-4D87-A34E-92EF576CC679}" type="datetimeFigureOut">
              <a:rPr lang="ru-RU" smtClean="0"/>
              <a:t>26.04.2019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F1C99A6D-7DFD-4677-9E1A-A83A968557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94679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8004B-D86C-4D87-A34E-92EF576CC679}" type="datetimeFigureOut">
              <a:rPr lang="ru-RU" smtClean="0"/>
              <a:t>26.04.2019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99A6D-7DFD-4677-9E1A-A83A968557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18211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8004B-D86C-4D87-A34E-92EF576CC679}" type="datetimeFigureOut">
              <a:rPr lang="ru-RU" smtClean="0"/>
              <a:t>26.04.2019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99A6D-7DFD-4677-9E1A-A83A968557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44777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8004B-D86C-4D87-A34E-92EF576CC679}" type="datetimeFigureOut">
              <a:rPr lang="ru-RU" smtClean="0"/>
              <a:t>26.04.2019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99A6D-7DFD-4677-9E1A-A83A968557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29988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8004B-D86C-4D87-A34E-92EF576CC679}" type="datetimeFigureOut">
              <a:rPr lang="ru-RU" smtClean="0"/>
              <a:t>26.04.2019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1C99A6D-7DFD-4677-9E1A-A83A968557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34758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98004B-D86C-4D87-A34E-92EF576CC679}" type="datetimeFigureOut">
              <a:rPr lang="ru-RU" smtClean="0"/>
              <a:t>26.04.2019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F1C99A6D-7DFD-4677-9E1A-A83A968557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80698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  <p:sldLayoutId id="2147483753" r:id="rId4"/>
    <p:sldLayoutId id="2147483754" r:id="rId5"/>
    <p:sldLayoutId id="2147483755" r:id="rId6"/>
    <p:sldLayoutId id="2147483756" r:id="rId7"/>
    <p:sldLayoutId id="2147483757" r:id="rId8"/>
    <p:sldLayoutId id="2147483758" r:id="rId9"/>
    <p:sldLayoutId id="2147483759" r:id="rId10"/>
    <p:sldLayoutId id="2147483760" r:id="rId11"/>
    <p:sldLayoutId id="2147483761" r:id="rId12"/>
    <p:sldLayoutId id="2147483762" r:id="rId13"/>
    <p:sldLayoutId id="2147483763" r:id="rId14"/>
    <p:sldLayoutId id="2147483764" r:id="rId15"/>
    <p:sldLayoutId id="2147483765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jpg"/><Relationship Id="rId5" Type="http://schemas.openxmlformats.org/officeDocument/2006/relationships/image" Target="../media/image41.jpg"/><Relationship Id="rId4" Type="http://schemas.openxmlformats.org/officeDocument/2006/relationships/image" Target="../media/image40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679" b="1183"/>
          <a:stretch/>
        </p:blipFill>
        <p:spPr>
          <a:xfrm rot="5400000">
            <a:off x="2489437" y="1209398"/>
            <a:ext cx="2193945" cy="3345462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749" b="1152"/>
          <a:stretch/>
        </p:blipFill>
        <p:spPr>
          <a:xfrm rot="5400000">
            <a:off x="8914536" y="3700868"/>
            <a:ext cx="2193943" cy="3582572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785970" y="101714"/>
            <a:ext cx="7029488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Договор Побратимства</a:t>
            </a:r>
            <a:endParaRPr lang="ru-RU" sz="4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FF86E3F2-8535-4929-8782-D867277E4F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53788" y="4395182"/>
            <a:ext cx="3287135" cy="2193944"/>
          </a:xfrm>
          <a:prstGeom prst="rect">
            <a:avLst/>
          </a:prstGeom>
        </p:spPr>
      </p:pic>
      <p:pic>
        <p:nvPicPr>
          <p:cNvPr id="6" name="Объект 3">
            <a:extLst>
              <a:ext uri="{FF2B5EF4-FFF2-40B4-BE49-F238E27FC236}">
                <a16:creationId xmlns:a16="http://schemas.microsoft.com/office/drawing/2014/main" id="{34488837-1851-442C-8A4B-697092E4873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14719" y="1851978"/>
            <a:ext cx="2668142" cy="400221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092B1A2-E3E5-415A-9034-D0D73E807F99}"/>
              </a:ext>
            </a:extLst>
          </p:cNvPr>
          <p:cNvSpPr txBox="1"/>
          <p:nvPr/>
        </p:nvSpPr>
        <p:spPr>
          <a:xfrm>
            <a:off x="8581292" y="1631852"/>
            <a:ext cx="334546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В 2006 году был заключен договор побратимства между </a:t>
            </a:r>
            <a:r>
              <a:rPr lang="ru-RU" dirty="0" err="1"/>
              <a:t>Пешковским</a:t>
            </a:r>
            <a:r>
              <a:rPr lang="ru-RU" dirty="0"/>
              <a:t> поселением </a:t>
            </a:r>
            <a:r>
              <a:rPr lang="ru-RU" dirty="0" err="1"/>
              <a:t>Солнечногорского</a:t>
            </a:r>
            <a:r>
              <a:rPr lang="ru-RU" dirty="0"/>
              <a:t> района Московской области и городом </a:t>
            </a:r>
            <a:r>
              <a:rPr lang="ru-RU" dirty="0" err="1"/>
              <a:t>Охрид</a:t>
            </a:r>
            <a:r>
              <a:rPr lang="ru-RU" dirty="0"/>
              <a:t>, Македония.</a:t>
            </a:r>
          </a:p>
        </p:txBody>
      </p:sp>
    </p:spTree>
    <p:extLst>
      <p:ext uri="{BB962C8B-B14F-4D97-AF65-F5344CB8AC3E}">
        <p14:creationId xmlns:p14="http://schemas.microsoft.com/office/powerpoint/2010/main" val="17501351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>
            <a:extLst>
              <a:ext uri="{FF2B5EF4-FFF2-40B4-BE49-F238E27FC236}">
                <a16:creationId xmlns:a16="http://schemas.microsoft.com/office/drawing/2014/main" id="{83A7A924-DA08-43B4-B27F-34F060BE896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59637" y="1131409"/>
            <a:ext cx="4717879" cy="2652511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6BBF66E-7392-43D4-9436-E685537B27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5002" y="1131409"/>
            <a:ext cx="4725779" cy="2656953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438843" y="181393"/>
            <a:ext cx="9661619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Съемки передачи «Мировой рынок»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5003" y="4021610"/>
            <a:ext cx="4725778" cy="265695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9637" y="4021610"/>
            <a:ext cx="4717879" cy="2652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00957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438843" y="181393"/>
            <a:ext cx="9661619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Съемки передачи «Мировой рынок»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8843" y="4021610"/>
            <a:ext cx="4721042" cy="265429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1232" y="1237466"/>
            <a:ext cx="4706284" cy="264599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21" t="6875" r="1967"/>
          <a:stretch/>
        </p:blipFill>
        <p:spPr>
          <a:xfrm>
            <a:off x="1383168" y="1237466"/>
            <a:ext cx="4776717" cy="266880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1232" y="4021610"/>
            <a:ext cx="4721042" cy="2654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85245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108633" y="181393"/>
            <a:ext cx="10322056" cy="193899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Симфонический оркестр </a:t>
            </a:r>
            <a:r>
              <a:rPr lang="ru-RU" sz="40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М.Плетнева</a:t>
            </a:r>
            <a:r>
              <a:rPr lang="ru-RU" sz="4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</a:p>
          <a:p>
            <a:pPr algn="ctr"/>
            <a:r>
              <a:rPr lang="ru-RU" sz="4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на фестивале «</a:t>
            </a:r>
            <a:r>
              <a:rPr lang="ru-RU" sz="40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Охридское</a:t>
            </a:r>
            <a:r>
              <a:rPr lang="ru-RU" sz="4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лето»</a:t>
            </a:r>
          </a:p>
          <a:p>
            <a:pPr algn="ctr"/>
            <a:r>
              <a:rPr lang="ru-RU" sz="4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чартером «Москва-</a:t>
            </a:r>
            <a:r>
              <a:rPr lang="ru-RU" sz="40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Охрид</a:t>
            </a:r>
            <a:r>
              <a:rPr lang="ru-RU" sz="4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»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387" y="2382859"/>
            <a:ext cx="4874542" cy="27487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7016" y="2382859"/>
            <a:ext cx="5444869" cy="3631685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733668" y="6277018"/>
            <a:ext cx="10322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Летом 2010 года нами была организована чартерная программа Москва-</a:t>
            </a:r>
            <a:r>
              <a:rPr lang="ru-RU" dirty="0" err="1"/>
              <a:t>Охрид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840533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34AA0F6E-77D4-4ECE-B346-2B19CC131DC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6898" y="1293817"/>
            <a:ext cx="2387516" cy="1790638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2922E36-BBCE-40FA-9953-968F5848D6F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130" y="1293817"/>
            <a:ext cx="2591087" cy="1850927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3065090" y="181393"/>
            <a:ext cx="6409126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Гастрономический тур </a:t>
            </a:r>
          </a:p>
          <a:p>
            <a:pPr algn="ctr"/>
            <a:r>
              <a:rPr lang="ru-RU" sz="4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с Олегом Назаровым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AD71AD09-795A-4DF9-90CA-C11B4DA2954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4362" y="3295470"/>
            <a:ext cx="2558551" cy="330979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129" y="3144744"/>
            <a:ext cx="2591087" cy="194331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128" y="5076947"/>
            <a:ext cx="2578335" cy="171889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1232369-FA43-4A62-B064-9C960DCD0F89}"/>
              </a:ext>
            </a:extLst>
          </p:cNvPr>
          <p:cNvSpPr txBox="1"/>
          <p:nvPr/>
        </p:nvSpPr>
        <p:spPr>
          <a:xfrm>
            <a:off x="3643532" y="2546740"/>
            <a:ext cx="527600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В 2017 году первая группа </a:t>
            </a:r>
            <a:r>
              <a:rPr lang="ru-RU" dirty="0" err="1"/>
              <a:t>гастротуристов</a:t>
            </a:r>
            <a:r>
              <a:rPr lang="ru-RU" dirty="0"/>
              <a:t> во главе с Олегом Назаровым посетила Македонию, что стало настоящим событием года. Был установлен рекорд </a:t>
            </a:r>
            <a:r>
              <a:rPr lang="ru-RU" dirty="0" err="1"/>
              <a:t>Гинесса</a:t>
            </a:r>
            <a:r>
              <a:rPr lang="ru-RU" dirty="0"/>
              <a:t> по самому большому количеству </a:t>
            </a:r>
            <a:r>
              <a:rPr lang="ru-RU" dirty="0" err="1"/>
              <a:t>шопского</a:t>
            </a:r>
            <a:r>
              <a:rPr lang="ru-RU" dirty="0"/>
              <a:t> салата в отеле </a:t>
            </a:r>
            <a:r>
              <a:rPr lang="en-US" dirty="0"/>
              <a:t>Garden</a:t>
            </a:r>
            <a:r>
              <a:rPr lang="ru-RU" dirty="0"/>
              <a:t>. </a:t>
            </a:r>
          </a:p>
          <a:p>
            <a:r>
              <a:rPr lang="ru-RU" dirty="0"/>
              <a:t>Тур прошел настолько успешно, что стал традицией, так как теперь каждый год, </a:t>
            </a:r>
            <a:r>
              <a:rPr lang="ru-RU" dirty="0" err="1"/>
              <a:t>гастротуристы</a:t>
            </a:r>
            <a:r>
              <a:rPr lang="ru-RU" dirty="0"/>
              <a:t> собираются и приезжают в Македонию за новыми приключениями и впечатлениями.</a:t>
            </a:r>
          </a:p>
        </p:txBody>
      </p:sp>
    </p:spTree>
    <p:extLst>
      <p:ext uri="{BB962C8B-B14F-4D97-AF65-F5344CB8AC3E}">
        <p14:creationId xmlns:p14="http://schemas.microsoft.com/office/powerpoint/2010/main" val="11996446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1910" y="1477755"/>
            <a:ext cx="3083358" cy="231251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820" y="1477755"/>
            <a:ext cx="3083357" cy="231251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997"/>
          <a:stretch/>
        </p:blipFill>
        <p:spPr>
          <a:xfrm>
            <a:off x="2125498" y="4621147"/>
            <a:ext cx="3687163" cy="201880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9032" y="4474290"/>
            <a:ext cx="3083359" cy="2312519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2752480" y="-99961"/>
            <a:ext cx="7287571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Сборная Македонии </a:t>
            </a:r>
          </a:p>
          <a:p>
            <a:pPr algn="ctr"/>
            <a:r>
              <a:rPr lang="ru-RU" sz="4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по мини-футболу в России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9FAD431-2F86-4B1A-82C0-C27A202DD9BF}"/>
              </a:ext>
            </a:extLst>
          </p:cNvPr>
          <p:cNvSpPr txBox="1"/>
          <p:nvPr/>
        </p:nvSpPr>
        <p:spPr>
          <a:xfrm>
            <a:off x="4417255" y="1941342"/>
            <a:ext cx="368716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В 2007 году мы организовали прием и участие сборной команды Македонии в турнире по мини-футболу в Москве.  </a:t>
            </a:r>
          </a:p>
        </p:txBody>
      </p:sp>
    </p:spTree>
    <p:extLst>
      <p:ext uri="{BB962C8B-B14F-4D97-AF65-F5344CB8AC3E}">
        <p14:creationId xmlns:p14="http://schemas.microsoft.com/office/powerpoint/2010/main" val="24752992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A5D2965-CA80-437C-9547-FA5E9D8F0D4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966"/>
          <a:stretch/>
        </p:blipFill>
        <p:spPr>
          <a:xfrm>
            <a:off x="6810545" y="3857509"/>
            <a:ext cx="4277935" cy="283759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2844" y="1025696"/>
            <a:ext cx="4256397" cy="283759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7941" y="3968981"/>
            <a:ext cx="3486201" cy="2614651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2524193" y="104159"/>
            <a:ext cx="7486344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Детский лагерь «Московия»</a:t>
            </a:r>
            <a:endParaRPr lang="ru-RU" sz="40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1AFD782-EE0F-4E4D-BB79-D1C155E06303}"/>
              </a:ext>
            </a:extLst>
          </p:cNvPr>
          <p:cNvSpPr txBox="1"/>
          <p:nvPr/>
        </p:nvSpPr>
        <p:spPr>
          <a:xfrm>
            <a:off x="6706606" y="1042115"/>
            <a:ext cx="4485812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/>
              <a:t>В 2007-2008 годах нами было организовано участие делегаций из Македонии в Международной летней школе русского языка в подмосковном  детском комплексе «Московия», организованной в соответствии с распоряжением Мэра Москвы в целях развития сотрудничества между Москвой и зарубежными странами в сфере образования и поддержки изучения русского языка.</a:t>
            </a:r>
          </a:p>
        </p:txBody>
      </p:sp>
    </p:spTree>
    <p:extLst>
      <p:ext uri="{BB962C8B-B14F-4D97-AF65-F5344CB8AC3E}">
        <p14:creationId xmlns:p14="http://schemas.microsoft.com/office/powerpoint/2010/main" val="32525852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E4BBC29C-3A64-41DA-A6D1-44B8868714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375" y="1719265"/>
            <a:ext cx="11368585" cy="4496416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530480" y="196951"/>
            <a:ext cx="5666936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Фестиваль искусств </a:t>
            </a:r>
          </a:p>
          <a:p>
            <a:pPr algn="ctr"/>
            <a:r>
              <a:rPr lang="ru-RU" sz="4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«Славянский круг»</a:t>
            </a:r>
            <a:endParaRPr lang="ru-RU" sz="40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0809131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BD9F99C4-680D-4CB6-9A24-BF54339A477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7416" y="4528457"/>
            <a:ext cx="3499642" cy="2327132"/>
          </a:xfrm>
          <a:prstGeom prst="rect">
            <a:avLst/>
          </a:prstGeom>
        </p:spPr>
      </p:pic>
      <p:pic>
        <p:nvPicPr>
          <p:cNvPr id="8" name="Объект 7">
            <a:extLst>
              <a:ext uri="{FF2B5EF4-FFF2-40B4-BE49-F238E27FC236}">
                <a16:creationId xmlns:a16="http://schemas.microsoft.com/office/drawing/2014/main" id="{E022A760-FD09-4A34-A4A6-3EC8D71BFC0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4683" y="2013248"/>
            <a:ext cx="3486957" cy="2324637"/>
          </a:xfr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AF894430-8E37-43CA-992A-A094B441B53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7986" y="1994440"/>
            <a:ext cx="3486957" cy="2327132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530480" y="196951"/>
            <a:ext cx="5666936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Фестиваль искусств </a:t>
            </a:r>
          </a:p>
          <a:p>
            <a:pPr algn="ctr"/>
            <a:r>
              <a:rPr lang="ru-RU" sz="4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«Славянский круг»</a:t>
            </a:r>
            <a:endParaRPr lang="ru-RU" sz="40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809913C-0206-4082-9B1C-999640ED7303}"/>
              </a:ext>
            </a:extLst>
          </p:cNvPr>
          <p:cNvSpPr txBox="1"/>
          <p:nvPr/>
        </p:nvSpPr>
        <p:spPr>
          <a:xfrm>
            <a:off x="4279793" y="2013248"/>
            <a:ext cx="400607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В 2008 году на землях Подмосковья и Москвы прогремел фестиваль национальных коллективов «Славянский круг». В нем приняли участие делегации из Македонии, Сербии, Беларуси и России.</a:t>
            </a:r>
          </a:p>
        </p:txBody>
      </p:sp>
    </p:spTree>
    <p:extLst>
      <p:ext uri="{BB962C8B-B14F-4D97-AF65-F5344CB8AC3E}">
        <p14:creationId xmlns:p14="http://schemas.microsoft.com/office/powerpoint/2010/main" val="21984397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8187" y="811205"/>
            <a:ext cx="4981433" cy="330892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8597" y="811206"/>
            <a:ext cx="4189864" cy="572125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3770"/>
          <a:stretch/>
        </p:blipFill>
        <p:spPr>
          <a:xfrm>
            <a:off x="1956436" y="4373262"/>
            <a:ext cx="4863184" cy="2164015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218670" y="103319"/>
            <a:ext cx="835517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Наши коллективы в Македонии</a:t>
            </a:r>
          </a:p>
        </p:txBody>
      </p:sp>
    </p:spTree>
    <p:extLst>
      <p:ext uri="{BB962C8B-B14F-4D97-AF65-F5344CB8AC3E}">
        <p14:creationId xmlns:p14="http://schemas.microsoft.com/office/powerpoint/2010/main" val="26937677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1979" y="1622768"/>
            <a:ext cx="3213335" cy="2410001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9744" y="1622768"/>
            <a:ext cx="3222071" cy="241655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0990" y="4265925"/>
            <a:ext cx="3170825" cy="237811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1979" y="4278706"/>
            <a:ext cx="3153782" cy="2365337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2092060" y="181393"/>
            <a:ext cx="835517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Наши коллективы в Македонии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8952931" y="1787857"/>
            <a:ext cx="3070747" cy="203132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dirty="0"/>
              <a:t>В рамках договора побратимства в период с 2007 по 2010 были организованы гастроли народных коллективов из Подмосковья по городам Македонии.</a:t>
            </a:r>
          </a:p>
        </p:txBody>
      </p:sp>
    </p:spTree>
    <p:extLst>
      <p:ext uri="{BB962C8B-B14F-4D97-AF65-F5344CB8AC3E}">
        <p14:creationId xmlns:p14="http://schemas.microsoft.com/office/powerpoint/2010/main" val="5012942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8A920778-6679-4A7D-8B92-50AB095E65D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8485" y="4173573"/>
            <a:ext cx="3452884" cy="2295800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08D82758-99AA-4970-A05E-395608512A5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7542" y="887965"/>
            <a:ext cx="3493827" cy="2323023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AC1CFE75-FC84-479A-9B75-0A01CFA83BC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480" y="4203474"/>
            <a:ext cx="3448855" cy="2293122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1592" y="834489"/>
            <a:ext cx="3461978" cy="2301847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080900" y="74661"/>
            <a:ext cx="835517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Наши коллективы в Македонии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678675" y="3316406"/>
            <a:ext cx="95807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Участие детских коллективов из </a:t>
            </a:r>
            <a:r>
              <a:rPr lang="ru-RU" dirty="0" err="1"/>
              <a:t>Солнечногорского</a:t>
            </a:r>
            <a:r>
              <a:rPr lang="ru-RU" dirty="0"/>
              <a:t> района Московской области в Фестивалях города </a:t>
            </a:r>
            <a:r>
              <a:rPr lang="ru-RU" dirty="0" err="1"/>
              <a:t>Охрид</a:t>
            </a:r>
            <a:r>
              <a:rPr lang="ru-RU" dirty="0"/>
              <a:t>, Македония.</a:t>
            </a:r>
          </a:p>
        </p:txBody>
      </p:sp>
    </p:spTree>
    <p:extLst>
      <p:ext uri="{BB962C8B-B14F-4D97-AF65-F5344CB8AC3E}">
        <p14:creationId xmlns:p14="http://schemas.microsoft.com/office/powerpoint/2010/main" val="21410058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438843" y="181393"/>
            <a:ext cx="9661619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Съемки передачи «Мировой рынок»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8843" y="1255592"/>
            <a:ext cx="7485718" cy="4208661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665027" y="5718412"/>
            <a:ext cx="985368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С целью знакомства российского зрителя с Македонией, нами были проведены переговоры с телеканалом «Моя планета» и организованы съёмки очередного выпуска популярного проекта «Мировой рынок с Александром </a:t>
            </a:r>
            <a:r>
              <a:rPr lang="ru-RU" dirty="0" err="1"/>
              <a:t>Пряниковым</a:t>
            </a:r>
            <a:r>
              <a:rPr lang="ru-RU" dirty="0"/>
              <a:t>». </a:t>
            </a:r>
          </a:p>
        </p:txBody>
      </p:sp>
    </p:spTree>
    <p:extLst>
      <p:ext uri="{BB962C8B-B14F-4D97-AF65-F5344CB8AC3E}">
        <p14:creationId xmlns:p14="http://schemas.microsoft.com/office/powerpoint/2010/main" val="3812218491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3806</TotalTime>
  <Words>330</Words>
  <Application>Microsoft Office PowerPoint</Application>
  <PresentationFormat>Широкоэкранный</PresentationFormat>
  <Paragraphs>29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7" baseType="lpstr">
      <vt:lpstr>Arial</vt:lpstr>
      <vt:lpstr>Century Gothic</vt:lpstr>
      <vt:lpstr>Wingdings 3</vt:lpstr>
      <vt:lpstr>Легкий дым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Николай Жаров</dc:creator>
  <cp:lastModifiedBy>Evgeny Tretyakov</cp:lastModifiedBy>
  <cp:revision>94</cp:revision>
  <dcterms:created xsi:type="dcterms:W3CDTF">2019-03-16T12:01:18Z</dcterms:created>
  <dcterms:modified xsi:type="dcterms:W3CDTF">2019-04-26T08:11:03Z</dcterms:modified>
</cp:coreProperties>
</file>